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4" r:id="rId5"/>
    <p:sldId id="258" r:id="rId6"/>
    <p:sldId id="263" r:id="rId7"/>
    <p:sldId id="260" r:id="rId8"/>
    <p:sldId id="262" r:id="rId9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проекта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администрация Ханты-Мансийского района</c:v>
                </c:pt>
                <c:pt idx="1">
                  <c:v>администрация сельского поселения Селиярово</c:v>
                </c:pt>
                <c:pt idx="2">
                  <c:v>граждане сельского поселения Селиярово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0.67</c:v>
                </c:pt>
                <c:pt idx="1">
                  <c:v>0.3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3F-4DF2-88E5-DB53C5B90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8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187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60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93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10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20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9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6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1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1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4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4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8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8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9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9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0648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100000"/>
            </a:pPr>
            <a:r>
              <a:rPr lang="ru-RU" sz="2000" b="1" dirty="0" smtClean="0">
                <a:solidFill>
                  <a:schemeClr val="tx2"/>
                </a:solidFill>
              </a:rPr>
              <a:t>Паспорт проекта</a:t>
            </a:r>
          </a:p>
          <a:p>
            <a:pPr algn="ctr">
              <a:buClr>
                <a:schemeClr val="accent1"/>
              </a:buClr>
              <a:buSzPct val="100000"/>
            </a:pPr>
            <a:r>
              <a:rPr lang="ru-RU" sz="2000" b="1" dirty="0" smtClean="0">
                <a:solidFill>
                  <a:schemeClr val="tx2"/>
                </a:solidFill>
              </a:rPr>
              <a:t> «Обустройство территории зоны отдыха в районе дома 12 по </a:t>
            </a:r>
          </a:p>
          <a:p>
            <a:pPr algn="ctr">
              <a:buClr>
                <a:schemeClr val="accent1"/>
              </a:buClr>
              <a:buSzPct val="100000"/>
            </a:pPr>
            <a:r>
              <a:rPr lang="ru-RU" sz="2000" b="1" dirty="0" smtClean="0">
                <a:solidFill>
                  <a:schemeClr val="tx2"/>
                </a:solidFill>
              </a:rPr>
              <a:t>улице Набережная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в </a:t>
            </a:r>
            <a:r>
              <a:rPr lang="ru-RU" sz="2000" b="1" dirty="0">
                <a:solidFill>
                  <a:schemeClr val="tx2"/>
                </a:solidFill>
              </a:rPr>
              <a:t>с</a:t>
            </a:r>
            <a:r>
              <a:rPr lang="ru-RU" sz="2000" b="1" dirty="0" smtClean="0">
                <a:solidFill>
                  <a:schemeClr val="tx2"/>
                </a:solidFill>
              </a:rPr>
              <a:t>. Селиярово </a:t>
            </a:r>
            <a:r>
              <a:rPr lang="ru-RU" sz="2000" b="1" dirty="0">
                <a:solidFill>
                  <a:schemeClr val="tx2"/>
                </a:solidFill>
              </a:rPr>
              <a:t>Ханты-Мансийского района»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423" y="580948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Заявитель: </a:t>
            </a:r>
            <a:r>
              <a:rPr lang="ru-RU" b="1" dirty="0" smtClean="0">
                <a:solidFill>
                  <a:schemeClr val="tx2"/>
                </a:solidFill>
              </a:rPr>
              <a:t>администрация сельского поселения Селиярово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 Ханты-Мансийского района Ханты-Мансийского автономного округа - Югры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6768752" cy="403244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55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6886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+mj-lt"/>
                <a:cs typeface="Aharoni" panose="02010803020104030203" pitchFamily="2" charset="-79"/>
              </a:rPr>
              <a:t> </a:t>
            </a:r>
            <a:r>
              <a:rPr lang="ru-RU" sz="2200" b="1" dirty="0"/>
              <a:t>Наименование проекта:</a:t>
            </a:r>
          </a:p>
          <a:p>
            <a:pPr marL="0" indent="0" algn="ctr">
              <a:buNone/>
            </a:pPr>
            <a:r>
              <a:rPr lang="ru-RU" sz="2200" b="1" dirty="0"/>
              <a:t> «Обустройство </a:t>
            </a:r>
            <a:r>
              <a:rPr lang="ru-RU" sz="2200" b="1" dirty="0" smtClean="0"/>
              <a:t>территории </a:t>
            </a:r>
            <a:r>
              <a:rPr lang="ru-RU" sz="2200" b="1" dirty="0"/>
              <a:t>зоны </a:t>
            </a:r>
            <a:r>
              <a:rPr lang="ru-RU" sz="2200" b="1" dirty="0" smtClean="0"/>
              <a:t>отдыха в районе дома 12 по </a:t>
            </a:r>
            <a:r>
              <a:rPr lang="ru-RU" sz="2200" b="1" dirty="0"/>
              <a:t>улице </a:t>
            </a:r>
            <a:r>
              <a:rPr lang="ru-RU" sz="2200" b="1" dirty="0" smtClean="0"/>
              <a:t>Набережная в</a:t>
            </a:r>
            <a:r>
              <a:rPr lang="ru-RU" sz="2200" b="1" dirty="0"/>
              <a:t> </a:t>
            </a:r>
            <a:r>
              <a:rPr lang="ru-RU" sz="2200" b="1" dirty="0" smtClean="0"/>
              <a:t>с. Селиярово </a:t>
            </a:r>
            <a:r>
              <a:rPr lang="ru-RU" sz="2200" b="1" dirty="0"/>
              <a:t>Ханты-Мансийского района»</a:t>
            </a:r>
          </a:p>
          <a:p>
            <a:pPr marL="0" indent="0" algn="ctr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2000" b="1" dirty="0" smtClean="0">
                <a:latin typeface="+mj-lt"/>
                <a:cs typeface="Aharoni" panose="02010803020104030203" pitchFamily="2" charset="-79"/>
              </a:rPr>
              <a:t>Цель проекта: </a:t>
            </a:r>
          </a:p>
          <a:p>
            <a:pPr marL="0" indent="0" algn="just">
              <a:buNone/>
            </a:pPr>
            <a:r>
              <a:rPr lang="ru-RU" sz="2000" dirty="0" smtClean="0"/>
              <a:t>Мобилизация </a:t>
            </a:r>
            <a:r>
              <a:rPr lang="ru-RU" sz="2000" dirty="0"/>
              <a:t>собственных материальных, трудовых и финансовых ресурсов граждан, их объединений, предпринимательского сообщества, муниципального образования для создания комфортных условий жизнедеятельности на территории сельского поселения </a:t>
            </a:r>
            <a:r>
              <a:rPr lang="ru-RU" sz="2000" dirty="0" smtClean="0"/>
              <a:t>Селиярово.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b="1" dirty="0" smtClean="0">
                <a:latin typeface="+mj-lt"/>
                <a:cs typeface="Aharoni" panose="02010803020104030203" pitchFamily="2" charset="-79"/>
              </a:rPr>
              <a:t>Задачи: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благоустройство сельского поселения, </a:t>
            </a:r>
            <a:r>
              <a:rPr lang="ru-RU" sz="2000" dirty="0"/>
              <a:t>создание условий для организации активного отдыха и укрепления физического </a:t>
            </a:r>
            <a:r>
              <a:rPr lang="ru-RU" sz="2000" dirty="0" smtClean="0"/>
              <a:t>развития, здоровья граждан;</a:t>
            </a:r>
            <a:endParaRPr lang="ru-RU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привлечение </a:t>
            </a:r>
            <a:r>
              <a:rPr lang="ru-RU" sz="2000" dirty="0"/>
              <a:t>граждан, проживающих в сельской местности, к реализации общественно значимых </a:t>
            </a:r>
            <a:r>
              <a:rPr lang="ru-RU" sz="2000" dirty="0" smtClean="0"/>
              <a:t>проектов;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ропаганда здорового образа жизни и семейных ценностей.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977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676654" y="692696"/>
            <a:ext cx="7927793" cy="54337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Руководитель  инициативной группы: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Юдин Александр Алексеевич, </a:t>
            </a:r>
            <a:r>
              <a:rPr lang="ru-RU" dirty="0"/>
              <a:t>глава </a:t>
            </a:r>
            <a:r>
              <a:rPr lang="ru-RU" dirty="0" smtClean="0"/>
              <a:t>сельского поселения Селиярово, </a:t>
            </a:r>
          </a:p>
          <a:p>
            <a:pPr marL="0" indent="0" algn="just">
              <a:buNone/>
            </a:pPr>
            <a:r>
              <a:rPr lang="ru-RU" dirty="0" smtClean="0"/>
              <a:t>тел.</a:t>
            </a:r>
            <a:r>
              <a:rPr lang="ru-RU" u="sng" dirty="0" smtClean="0"/>
              <a:t> 8(3467)377-440, 89505061308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е-</a:t>
            </a:r>
            <a:r>
              <a:rPr lang="en-US" dirty="0"/>
              <a:t>mail</a:t>
            </a:r>
            <a:r>
              <a:rPr lang="ru-RU" dirty="0"/>
              <a:t>: </a:t>
            </a:r>
            <a:r>
              <a:rPr lang="en-US" u="sng" dirty="0" err="1" smtClean="0"/>
              <a:t>slr</a:t>
            </a:r>
            <a:r>
              <a:rPr lang="ru-RU" u="sng" dirty="0" smtClean="0"/>
              <a:t>@</a:t>
            </a:r>
            <a:r>
              <a:rPr lang="en-US" u="sng" dirty="0" err="1"/>
              <a:t>hmrn</a:t>
            </a:r>
            <a:r>
              <a:rPr lang="ru-RU" u="sng" dirty="0"/>
              <a:t>.</a:t>
            </a:r>
            <a:r>
              <a:rPr lang="en-US" u="sng" dirty="0" err="1"/>
              <a:t>ru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b="1" dirty="0"/>
              <a:t>Состав инициативной группы:</a:t>
            </a:r>
            <a:endParaRPr lang="ru-RU" dirty="0"/>
          </a:p>
          <a:p>
            <a:pPr marL="0" lvl="0" indent="0" algn="just">
              <a:buNone/>
            </a:pPr>
            <a:r>
              <a:rPr lang="ru-RU" dirty="0" smtClean="0"/>
              <a:t>Юдин Александр Алексеевич</a:t>
            </a:r>
            <a:r>
              <a:rPr lang="ru-RU" dirty="0" smtClean="0"/>
              <a:t>,  </a:t>
            </a:r>
            <a:r>
              <a:rPr lang="ru-RU" dirty="0" smtClean="0"/>
              <a:t>глава </a:t>
            </a:r>
            <a:r>
              <a:rPr lang="ru-RU" dirty="0" smtClean="0"/>
              <a:t>сельского </a:t>
            </a:r>
            <a:r>
              <a:rPr lang="ru-RU" dirty="0"/>
              <a:t>поселения </a:t>
            </a:r>
            <a:r>
              <a:rPr lang="ru-RU" dirty="0" smtClean="0"/>
              <a:t>Селиярово, </a:t>
            </a:r>
            <a:r>
              <a:rPr lang="ru-RU" dirty="0" smtClean="0"/>
              <a:t>тел.89125123289.</a:t>
            </a:r>
            <a:endParaRPr lang="ru-RU" dirty="0"/>
          </a:p>
          <a:p>
            <a:pPr marL="0" lvl="0" indent="0" algn="just">
              <a:buNone/>
            </a:pPr>
            <a:r>
              <a:rPr lang="ru-RU" dirty="0" smtClean="0"/>
              <a:t>Сумкина Надежда Николаевна, депутат Совета депутатов сельского поселения Селиярово, тел.89505012018.</a:t>
            </a:r>
            <a:endParaRPr lang="ru-RU" dirty="0"/>
          </a:p>
          <a:p>
            <a:pPr marL="0" lvl="0" indent="0" algn="just">
              <a:buNone/>
            </a:pPr>
            <a:r>
              <a:rPr lang="ru-RU" dirty="0" smtClean="0"/>
              <a:t>Маркова Светлана Валериевна, главный специалист администрации сельского поселения Селиярово, тел.89505026339.</a:t>
            </a:r>
            <a:endParaRPr lang="ru-RU" dirty="0"/>
          </a:p>
          <a:p>
            <a:pPr marL="0" lvl="0" indent="0" algn="just">
              <a:buNone/>
            </a:pPr>
            <a:r>
              <a:rPr lang="ru-RU" dirty="0" smtClean="0"/>
              <a:t>Ласточкина Юлия Владимировна, </a:t>
            </a:r>
            <a:r>
              <a:rPr lang="ru-RU" dirty="0"/>
              <a:t>главный бухгалтер администрации </a:t>
            </a:r>
            <a:r>
              <a:rPr lang="ru-RU" dirty="0" smtClean="0"/>
              <a:t>сельского поселения Селиярово, тел.89505013667.</a:t>
            </a:r>
            <a:endParaRPr lang="ru-RU" dirty="0"/>
          </a:p>
          <a:p>
            <a:pPr marL="0" lvl="0" indent="0" algn="just">
              <a:buNone/>
            </a:pPr>
            <a:r>
              <a:rPr lang="ru-RU" dirty="0" smtClean="0"/>
              <a:t>Волкун Евдокия Яковлевна, </a:t>
            </a:r>
            <a:r>
              <a:rPr lang="ru-RU" dirty="0"/>
              <a:t>председатель </a:t>
            </a:r>
            <a:r>
              <a:rPr lang="ru-RU" dirty="0" smtClean="0"/>
              <a:t>первичной организации ВОИ сельского поселения Селиярово, тел.89527215055.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7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lvl="0" indent="0" algn="just">
              <a:buNone/>
            </a:pP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3258289"/>
              </p:ext>
            </p:extLst>
          </p:nvPr>
        </p:nvGraphicFramePr>
        <p:xfrm>
          <a:off x="862443" y="338328"/>
          <a:ext cx="7237949" cy="60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0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48680"/>
            <a:ext cx="8424935" cy="55774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01.07.2019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30.10.2019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marL="0" indent="0" algn="just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благополучатели проекта: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села Селиярово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реализации проекта его организаторы получат возможность выявить наиболее активных граждан для дальнейшей совместной работы и формирования будущего кадрового резерва.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проекта будет обустроена удобная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отдыха,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одинаково будет востребована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 подростками и молодежью, а также взрослым и пожилым населением сельского поселения Селиярово.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Опыт, полученный при создании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отдыха 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использовать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населенных пунктах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 По завершении работ планируется провести торжественное открытие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отдыха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приглашением средств массовой информации.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отдыха в сельском поселении Селиярово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доступна на безвозмездной основе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отдыха и общения в непринужденной обстановке на свежем воздухе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жителям и гостям нашего поселка в любое удобное для них время. </a:t>
            </a:r>
          </a:p>
          <a:p>
            <a:pPr marL="0" indent="0" algn="just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b="1" dirty="0"/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Территория до реализации проекта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23463"/>
            <a:ext cx="2911077" cy="303758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23463"/>
            <a:ext cx="3363838" cy="3541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4149080"/>
            <a:ext cx="3803915" cy="21397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509120"/>
            <a:ext cx="3547886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Территория после реализации  проекта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773649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</TotalTime>
  <Words>314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Aharoni</vt:lpstr>
      <vt:lpstr>Arial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Территория до реализации проекта</vt:lpstr>
      <vt:lpstr>Территория после реализации  проекта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Специалист-3</dc:creator>
  <cp:lastModifiedBy>Елена </cp:lastModifiedBy>
  <cp:revision>44</cp:revision>
  <cp:lastPrinted>2018-06-27T04:58:36Z</cp:lastPrinted>
  <dcterms:created xsi:type="dcterms:W3CDTF">2018-04-12T11:02:35Z</dcterms:created>
  <dcterms:modified xsi:type="dcterms:W3CDTF">2019-04-15T07:06:28Z</dcterms:modified>
</cp:coreProperties>
</file>